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7ab2c02b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7ab2c02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7ab2c02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7ab2c02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7ab2c02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7ab2c02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7ab2c02b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7ab2c02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7ab2c02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7ab2c02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7ab2c02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7ab2c02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7ab2c02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7ab2c02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7ab2c02b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7ab2c02b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7ab2c02b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7ab2c02b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7ab2c02b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7ab2c02b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8327224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832722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7ab2c02b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7ab2c02b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7ab2c02b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7ab2c02b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7ab2c02b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7ab2c02b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7ab2c02b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7ab2c02b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7ab2c02b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7ab2c02b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7ab2c02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7ab2c02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7ab2c02b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7ab2c02b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7ab2c02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7ab2c02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7ab2c02b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7ab2c02b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7ab2c02b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7ab2c02b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7ab2c02b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7ab2c02b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7ab2c0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7ab2c0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7ab2c02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7ab2c02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7ab2c02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7ab2c02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7ab2c02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7ab2c02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7ab2c02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7ab2c02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7ab2c02b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7ab2c02b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11" Type="http://schemas.openxmlformats.org/officeDocument/2006/relationships/image" Target="../media/image21.png"/><Relationship Id="rId10" Type="http://schemas.openxmlformats.org/officeDocument/2006/relationships/image" Target="../media/image15.png"/><Relationship Id="rId9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18.png"/><Relationship Id="rId8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en.wikipedia.org/wiki/File_inclusion_vulnerabili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hyperlink" Target="https://en.wikipedia.org/wiki/HTTP_ETa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Serving Files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http.ServeContent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534360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275" y="432462"/>
            <a:ext cx="4209725" cy="36356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23"/>
          <p:cNvSpPr/>
          <p:nvPr/>
        </p:nvSpPr>
        <p:spPr>
          <a:xfrm>
            <a:off x="534300" y="3160200"/>
            <a:ext cx="84600" cy="948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23"/>
          <p:cNvCxnSpPr/>
          <p:nvPr/>
        </p:nvCxnSpPr>
        <p:spPr>
          <a:xfrm rot="10800000">
            <a:off x="4743850" y="4135625"/>
            <a:ext cx="2703600" cy="5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3"/>
          <p:cNvSpPr txBox="1"/>
          <p:nvPr/>
        </p:nvSpPr>
        <p:spPr>
          <a:xfrm>
            <a:off x="7116900" y="4524000"/>
            <a:ext cx="2027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ServeContent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fills in the headers for you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69343" l="0" r="0" t="0"/>
          <a:stretch/>
        </p:blipFill>
        <p:spPr>
          <a:xfrm>
            <a:off x="561000" y="0"/>
            <a:ext cx="7911551" cy="157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8" name="Google Shape;128;p24"/>
          <p:cNvCxnSpPr>
            <a:stCxn id="129" idx="0"/>
          </p:cNvCxnSpPr>
          <p:nvPr/>
        </p:nvCxnSpPr>
        <p:spPr>
          <a:xfrm rot="10800000">
            <a:off x="6354150" y="1192000"/>
            <a:ext cx="150300" cy="107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4"/>
          <p:cNvSpPr txBox="1"/>
          <p:nvPr/>
        </p:nvSpPr>
        <p:spPr>
          <a:xfrm>
            <a:off x="5809800" y="2268700"/>
            <a:ext cx="13893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last time the file was modified</a:t>
            </a:r>
            <a:endParaRPr sz="1000"/>
          </a:p>
        </p:txBody>
      </p:sp>
      <p:cxnSp>
        <p:nvCxnSpPr>
          <p:cNvPr id="130" name="Google Shape;130;p24"/>
          <p:cNvCxnSpPr/>
          <p:nvPr/>
        </p:nvCxnSpPr>
        <p:spPr>
          <a:xfrm rot="10800000">
            <a:off x="5509250" y="1192000"/>
            <a:ext cx="150300" cy="6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4"/>
          <p:cNvSpPr txBox="1"/>
          <p:nvPr/>
        </p:nvSpPr>
        <p:spPr>
          <a:xfrm>
            <a:off x="4964875" y="1811500"/>
            <a:ext cx="1389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name of the file</a:t>
            </a:r>
            <a:endParaRPr sz="1000"/>
          </a:p>
        </p:txBody>
      </p:sp>
      <p:cxnSp>
        <p:nvCxnSpPr>
          <p:cNvPr id="132" name="Google Shape;132;p24"/>
          <p:cNvCxnSpPr/>
          <p:nvPr/>
        </p:nvCxnSpPr>
        <p:spPr>
          <a:xfrm rot="10800000">
            <a:off x="1944800" y="1400700"/>
            <a:ext cx="150300" cy="6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4"/>
          <p:cNvSpPr txBox="1"/>
          <p:nvPr/>
        </p:nvSpPr>
        <p:spPr>
          <a:xfrm>
            <a:off x="1107550" y="2020200"/>
            <a:ext cx="2027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os.*File implements io.ReadSeeker interface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 can pass a *File in here</a:t>
            </a:r>
            <a:endParaRPr sz="1000"/>
          </a:p>
        </p:txBody>
      </p:sp>
      <p:cxnSp>
        <p:nvCxnSpPr>
          <p:cNvPr id="134" name="Google Shape;134;p24"/>
          <p:cNvCxnSpPr/>
          <p:nvPr/>
        </p:nvCxnSpPr>
        <p:spPr>
          <a:xfrm flipH="1" rot="10800000">
            <a:off x="3552150" y="1182700"/>
            <a:ext cx="558900" cy="165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4"/>
          <p:cNvSpPr txBox="1"/>
          <p:nvPr/>
        </p:nvSpPr>
        <p:spPr>
          <a:xfrm>
            <a:off x="2564600" y="2839000"/>
            <a:ext cx="2672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ServeContent needs *Request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 look at the request that came in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 see if ETag, etc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2" y="0"/>
            <a:ext cx="7911567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1" name="Google Shape;141;p25"/>
          <p:cNvCxnSpPr/>
          <p:nvPr/>
        </p:nvCxnSpPr>
        <p:spPr>
          <a:xfrm>
            <a:off x="1067825" y="5032275"/>
            <a:ext cx="3743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/>
          <p:nvPr/>
        </p:nvSpPr>
        <p:spPr>
          <a:xfrm>
            <a:off x="955025" y="1572575"/>
            <a:ext cx="112800" cy="3162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5"/>
          <p:cNvCxnSpPr/>
          <p:nvPr/>
        </p:nvCxnSpPr>
        <p:spPr>
          <a:xfrm>
            <a:off x="1932675" y="4037825"/>
            <a:ext cx="361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36275" cy="117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050" y="1172050"/>
            <a:ext cx="4594151" cy="1233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8560" y="2405675"/>
            <a:ext cx="6385441" cy="2737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810" y="0"/>
            <a:ext cx="5084380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38" y="1975148"/>
            <a:ext cx="6978324" cy="2906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454101"/>
            <a:ext cx="6116949" cy="106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even better, easier way 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http.ServeFile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12" y="658998"/>
            <a:ext cx="7669375" cy="231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Serving Files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io.Copy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http.ServeContent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http.ServeFile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http.FileServer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81207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400" y="535700"/>
            <a:ext cx="2470599" cy="2133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yet still, an even better, easier way 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http.FileServer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69417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175" y="0"/>
            <a:ext cx="2308824" cy="1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675" y="1985325"/>
            <a:ext cx="3392325" cy="31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843"/>
            <a:ext cx="9143999" cy="2579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36"/>
          <p:cNvCxnSpPr/>
          <p:nvPr/>
        </p:nvCxnSpPr>
        <p:spPr>
          <a:xfrm>
            <a:off x="2965000" y="2998950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6"/>
          <p:cNvCxnSpPr/>
          <p:nvPr/>
        </p:nvCxnSpPr>
        <p:spPr>
          <a:xfrm>
            <a:off x="3196625" y="3637975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6"/>
          <p:cNvCxnSpPr/>
          <p:nvPr/>
        </p:nvCxnSpPr>
        <p:spPr>
          <a:xfrm>
            <a:off x="5453925" y="3637975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6"/>
          <p:cNvCxnSpPr/>
          <p:nvPr/>
        </p:nvCxnSpPr>
        <p:spPr>
          <a:xfrm>
            <a:off x="8141300" y="3637975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925" y="0"/>
            <a:ext cx="2467076" cy="3367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6"/>
          <p:cNvCxnSpPr/>
          <p:nvPr/>
        </p:nvCxnSpPr>
        <p:spPr>
          <a:xfrm>
            <a:off x="7344625" y="3213200"/>
            <a:ext cx="423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6"/>
          <p:cNvCxnSpPr/>
          <p:nvPr/>
        </p:nvCxnSpPr>
        <p:spPr>
          <a:xfrm>
            <a:off x="632225" y="2795250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6"/>
          <p:cNvSpPr/>
          <p:nvPr/>
        </p:nvSpPr>
        <p:spPr>
          <a:xfrm rot="5400000">
            <a:off x="7581325" y="2500100"/>
            <a:ext cx="200100" cy="2676300"/>
          </a:xfrm>
          <a:prstGeom prst="rightBrace">
            <a:avLst>
              <a:gd fmla="val 118737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6235575" y="4038525"/>
            <a:ext cx="29085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FileServer will serve files from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specified FileSystem directory</a:t>
            </a:r>
            <a:endParaRPr b="1" sz="1000"/>
          </a:p>
        </p:txBody>
      </p:sp>
      <p:sp>
        <p:nvSpPr>
          <p:cNvPr id="214" name="Google Shape;214;p36"/>
          <p:cNvSpPr txBox="1"/>
          <p:nvPr/>
        </p:nvSpPr>
        <p:spPr>
          <a:xfrm>
            <a:off x="0" y="0"/>
            <a:ext cx="66768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 ask for “/resources/toby.jpg”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this matches the routing on line 24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file that we want is called “toby.jpg” not </a:t>
            </a:r>
            <a:r>
              <a:rPr b="1" lang="en" sz="1000">
                <a:solidFill>
                  <a:schemeClr val="dk1"/>
                </a:solidFill>
              </a:rPr>
              <a:t>“/resources/toby.jpg”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we therefore need to strip “/resources” from what we’ve requested, the URI “/resources/toby.jpg”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This leaves us with just “/toby.jpg”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the FileServer then looks in “./assets” for “/toby.jpg”, eg, it looks for “./assets/toby.jpg”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even though we asked for “</a:t>
            </a:r>
            <a:r>
              <a:rPr b="1" lang="en" sz="1000">
                <a:solidFill>
                  <a:srgbClr val="0000FF"/>
                </a:solidFill>
              </a:rPr>
              <a:t>/resources/toby.jpg</a:t>
            </a:r>
            <a:r>
              <a:rPr b="1" lang="en" sz="1000">
                <a:solidFill>
                  <a:schemeClr val="dk1"/>
                </a:solidFill>
              </a:rPr>
              <a:t>” in our HTML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on our server we served “</a:t>
            </a:r>
            <a:r>
              <a:rPr b="1" lang="en" sz="1000">
                <a:solidFill>
                  <a:srgbClr val="0000FF"/>
                </a:solidFill>
              </a:rPr>
              <a:t>./assets/toby.jpg</a:t>
            </a:r>
            <a:r>
              <a:rPr b="1" lang="en" sz="1000">
                <a:solidFill>
                  <a:schemeClr val="dk1"/>
                </a:solidFill>
              </a:rPr>
              <a:t>”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0" y="4038525"/>
            <a:ext cx="63432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Another way to say this: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I’m asking for “/resources/toby.jpg”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Where is file server going to look for this?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It is going to look in “./assets”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That means what I’m attempting to serve back to the client is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“./assets/resources/toby.jpg”</a:t>
            </a:r>
            <a:endParaRPr b="1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1" cy="336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175" y="0"/>
            <a:ext cx="2308824" cy="1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/>
          <p:nvPr/>
        </p:nvSpPr>
        <p:spPr>
          <a:xfrm>
            <a:off x="1329300" y="3368350"/>
            <a:ext cx="66768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 ask for “/assets/toby.jpg”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this matches the routing on line 24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file that we want is called “toby.jpg” not </a:t>
            </a:r>
            <a:r>
              <a:rPr b="1" lang="en" sz="1000">
                <a:solidFill>
                  <a:schemeClr val="dk1"/>
                </a:solidFill>
              </a:rPr>
              <a:t>“/assets/toby.jpg”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we therefore need to strip “/assets” from what we’ve requested, the URI “/assets/toby.jpg”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This leaves us with just “/toby.jpg”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the FileServer then looks in “./assets” for “/toby.jpg”, eg, it looks for “./assets/toby.jpg”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4295399" cy="50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38" y="503929"/>
            <a:ext cx="4111524" cy="65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00" y="1909750"/>
            <a:ext cx="4111499" cy="8280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700" y="1163599"/>
            <a:ext cx="2990725" cy="74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700" y="2737750"/>
            <a:ext cx="4163676" cy="61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700" y="3354150"/>
            <a:ext cx="4851786" cy="1345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2275" y="2440863"/>
            <a:ext cx="2218682" cy="1210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8"/>
          <p:cNvSpPr/>
          <p:nvPr/>
        </p:nvSpPr>
        <p:spPr>
          <a:xfrm>
            <a:off x="1711600" y="2657358"/>
            <a:ext cx="3979275" cy="340125"/>
          </a:xfrm>
          <a:custGeom>
            <a:rect b="b" l="l" r="r" t="t"/>
            <a:pathLst>
              <a:path extrusionOk="0" h="13605" w="159171">
                <a:moveTo>
                  <a:pt x="0" y="13605"/>
                </a:moveTo>
                <a:cubicBezTo>
                  <a:pt x="15523" y="11346"/>
                  <a:pt x="66611" y="457"/>
                  <a:pt x="93139" y="51"/>
                </a:cubicBezTo>
                <a:cubicBezTo>
                  <a:pt x="119668" y="-354"/>
                  <a:pt x="148166" y="9319"/>
                  <a:pt x="159171" y="1117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35" name="Google Shape;23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6275" y="3788725"/>
            <a:ext cx="2664024" cy="385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6" name="Google Shape;236;p38"/>
          <p:cNvCxnSpPr/>
          <p:nvPr/>
        </p:nvCxnSpPr>
        <p:spPr>
          <a:xfrm>
            <a:off x="382300" y="4100875"/>
            <a:ext cx="115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8"/>
          <p:cNvSpPr/>
          <p:nvPr/>
        </p:nvSpPr>
        <p:spPr>
          <a:xfrm>
            <a:off x="808025" y="3582923"/>
            <a:ext cx="5491025" cy="776175"/>
          </a:xfrm>
          <a:custGeom>
            <a:rect b="b" l="l" r="r" t="t"/>
            <a:pathLst>
              <a:path extrusionOk="0" h="31047" w="219641">
                <a:moveTo>
                  <a:pt x="0" y="4385"/>
                </a:moveTo>
                <a:cubicBezTo>
                  <a:pt x="18188" y="3864"/>
                  <a:pt x="79179" y="-2624"/>
                  <a:pt x="109125" y="1257"/>
                </a:cubicBezTo>
                <a:cubicBezTo>
                  <a:pt x="139071" y="5138"/>
                  <a:pt x="163051" y="22863"/>
                  <a:pt x="179675" y="27670"/>
                </a:cubicBezTo>
                <a:cubicBezTo>
                  <a:pt x="196299" y="32478"/>
                  <a:pt x="202206" y="30913"/>
                  <a:pt x="208867" y="30102"/>
                </a:cubicBezTo>
                <a:cubicBezTo>
                  <a:pt x="215528" y="29291"/>
                  <a:pt x="217845" y="24020"/>
                  <a:pt x="219641" y="2280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8" name="Google Shape;238;p38"/>
          <p:cNvCxnSpPr/>
          <p:nvPr/>
        </p:nvCxnSpPr>
        <p:spPr>
          <a:xfrm>
            <a:off x="5982275" y="3445250"/>
            <a:ext cx="17418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8"/>
          <p:cNvCxnSpPr/>
          <p:nvPr/>
        </p:nvCxnSpPr>
        <p:spPr>
          <a:xfrm>
            <a:off x="6456150" y="4174100"/>
            <a:ext cx="16065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0" name="Google Shape;240;p38"/>
          <p:cNvGrpSpPr/>
          <p:nvPr/>
        </p:nvGrpSpPr>
        <p:grpSpPr>
          <a:xfrm>
            <a:off x="0" y="4428600"/>
            <a:ext cx="9144002" cy="714909"/>
            <a:chOff x="0" y="4428600"/>
            <a:chExt cx="9144002" cy="714909"/>
          </a:xfrm>
        </p:grpSpPr>
        <p:pic>
          <p:nvPicPr>
            <p:cNvPr id="241" name="Google Shape;241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0" y="4699991"/>
              <a:ext cx="9144002" cy="443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38"/>
            <p:cNvSpPr txBox="1"/>
            <p:nvPr/>
          </p:nvSpPr>
          <p:spPr>
            <a:xfrm>
              <a:off x="6985800" y="4428600"/>
              <a:ext cx="17982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conversion</a:t>
              </a:r>
              <a:endParaRPr b="1" sz="1000"/>
            </a:p>
          </p:txBody>
        </p:sp>
        <p:sp>
          <p:nvSpPr>
            <p:cNvPr id="243" name="Google Shape;243;p38"/>
            <p:cNvSpPr/>
            <p:nvPr/>
          </p:nvSpPr>
          <p:spPr>
            <a:xfrm rot="-5400000">
              <a:off x="7784725" y="3901075"/>
              <a:ext cx="200100" cy="1798200"/>
            </a:xfrm>
            <a:prstGeom prst="rightBrace">
              <a:avLst>
                <a:gd fmla="val 118737" name="adj1"/>
                <a:gd fmla="val 50000" name="adj2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4" name="Google Shape;244;p38"/>
          <p:cNvCxnSpPr/>
          <p:nvPr/>
        </p:nvCxnSpPr>
        <p:spPr>
          <a:xfrm rot="10800000">
            <a:off x="2363150" y="2493550"/>
            <a:ext cx="18507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8"/>
          <p:cNvCxnSpPr/>
          <p:nvPr/>
        </p:nvCxnSpPr>
        <p:spPr>
          <a:xfrm rot="10800000">
            <a:off x="258750" y="2619875"/>
            <a:ext cx="12009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8"/>
          <p:cNvCxnSpPr/>
          <p:nvPr/>
        </p:nvCxnSpPr>
        <p:spPr>
          <a:xfrm flipH="1">
            <a:off x="4213925" y="1311950"/>
            <a:ext cx="1511700" cy="10947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exercise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2" name="Google Shape;252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Create a static http server (perhaps named static-http) that serves the contents of the current working directory.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4002" cy="260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03050"/>
            <a:ext cx="4517949" cy="8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20775"/>
            <a:ext cx="3305051" cy="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4552" y="2371925"/>
            <a:ext cx="2530301" cy="2771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Don’t ever trust a file from a user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file inclusion vulnerability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io.Copy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84575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875" y="2531324"/>
            <a:ext cx="5043124" cy="26121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3707450" y="591325"/>
            <a:ext cx="4750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image served from wikimedia …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how do I serve it from my own server?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82007" y="790650"/>
            <a:ext cx="3489175" cy="2998600"/>
          </a:xfrm>
          <a:custGeom>
            <a:rect b="b" l="l" r="r" t="t"/>
            <a:pathLst>
              <a:path extrusionOk="0" h="119944" w="139567">
                <a:moveTo>
                  <a:pt x="137464" y="0"/>
                </a:moveTo>
                <a:cubicBezTo>
                  <a:pt x="135726" y="2722"/>
                  <a:pt x="148122" y="12048"/>
                  <a:pt x="127038" y="16334"/>
                </a:cubicBezTo>
                <a:cubicBezTo>
                  <a:pt x="105954" y="20620"/>
                  <a:pt x="31409" y="22937"/>
                  <a:pt x="10962" y="25717"/>
                </a:cubicBezTo>
                <a:cubicBezTo>
                  <a:pt x="-9484" y="28497"/>
                  <a:pt x="5344" y="18245"/>
                  <a:pt x="4359" y="33015"/>
                </a:cubicBezTo>
                <a:cubicBezTo>
                  <a:pt x="3374" y="47785"/>
                  <a:pt x="2042" y="101074"/>
                  <a:pt x="5054" y="114338"/>
                </a:cubicBezTo>
                <a:cubicBezTo>
                  <a:pt x="8066" y="127602"/>
                  <a:pt x="19535" y="112891"/>
                  <a:pt x="22431" y="112601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7178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000" y="3155550"/>
            <a:ext cx="3672000" cy="198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7"/>
          <p:cNvCxnSpPr/>
          <p:nvPr/>
        </p:nvCxnSpPr>
        <p:spPr>
          <a:xfrm rot="10800000">
            <a:off x="3172400" y="3613475"/>
            <a:ext cx="910500" cy="28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7"/>
          <p:cNvSpPr txBox="1"/>
          <p:nvPr/>
        </p:nvSpPr>
        <p:spPr>
          <a:xfrm>
            <a:off x="3707450" y="591325"/>
            <a:ext cx="4750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attempt to serve image ourselves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unsuccessful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736191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572" y="0"/>
            <a:ext cx="2817875" cy="152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8"/>
          <p:cNvCxnSpPr>
            <a:stCxn id="89" idx="2"/>
          </p:cNvCxnSpPr>
          <p:nvPr/>
        </p:nvCxnSpPr>
        <p:spPr>
          <a:xfrm flipH="1">
            <a:off x="2543475" y="3127275"/>
            <a:ext cx="3314400" cy="95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8"/>
          <p:cNvSpPr txBox="1"/>
          <p:nvPr/>
        </p:nvSpPr>
        <p:spPr>
          <a:xfrm>
            <a:off x="4725075" y="2496675"/>
            <a:ext cx="22656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Add route to see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all requests to our server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801" y="1525525"/>
            <a:ext cx="2478650" cy="11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631126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925" y="2430749"/>
            <a:ext cx="3141074" cy="271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188" y="984676"/>
            <a:ext cx="7363625" cy="1862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631126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925" y="2430749"/>
            <a:ext cx="3141074" cy="271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21"/>
          <p:cNvSpPr txBox="1"/>
          <p:nvPr/>
        </p:nvSpPr>
        <p:spPr>
          <a:xfrm>
            <a:off x="4287300" y="460375"/>
            <a:ext cx="4856700" cy="6690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" sz="1000">
                <a:solidFill>
                  <a:srgbClr val="FFFFFF"/>
                </a:solidFill>
              </a:rPr>
              <a:t>We should be setting the content type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" sz="1000">
                <a:solidFill>
                  <a:srgbClr val="FFFFFF"/>
                </a:solidFill>
              </a:rPr>
              <a:t>We should be using an </a:t>
            </a:r>
            <a:r>
              <a:rPr b="1" lang="en" sz="1000" u="sng">
                <a:solidFill>
                  <a:srgbClr val="FFFFFF"/>
                </a:solidFill>
                <a:hlinkClick r:id="rId5"/>
              </a:rPr>
              <a:t>ETag</a:t>
            </a:r>
            <a:endParaRPr b="1"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" sz="1000">
                <a:solidFill>
                  <a:srgbClr val="FFFFFF"/>
                </a:solidFill>
              </a:rPr>
              <a:t>We could do all of this, but there’s a much easier way ...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